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B49AFA-0A10-D349-9983-62E29EFCCFB0}" v="3" dt="2026-06-15T20:59:10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74"/>
  </p:normalViewPr>
  <p:slideViewPr>
    <p:cSldViewPr snapToGrid="0">
      <p:cViewPr varScale="1">
        <p:scale>
          <a:sx n="102" d="100"/>
          <a:sy n="102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47110" userId="d473a286-a47d-460f-bf5a-97f9b2d23e7d" providerId="ADAL" clId="{15933955-13FC-5783-8E0F-91DA121F7A0C}"/>
    <pc:docChg chg="undo custSel addSld modSld">
      <pc:chgData name="c47110" userId="d473a286-a47d-460f-bf5a-97f9b2d23e7d" providerId="ADAL" clId="{15933955-13FC-5783-8E0F-91DA121F7A0C}" dt="2026-06-15T20:59:21.814" v="66" actId="1076"/>
      <pc:docMkLst>
        <pc:docMk/>
      </pc:docMkLst>
      <pc:sldChg chg="addSp delSp modSp new mod">
        <pc:chgData name="c47110" userId="d473a286-a47d-460f-bf5a-97f9b2d23e7d" providerId="ADAL" clId="{15933955-13FC-5783-8E0F-91DA121F7A0C}" dt="2026-06-15T20:59:21.814" v="66" actId="1076"/>
        <pc:sldMkLst>
          <pc:docMk/>
          <pc:sldMk cId="3964598640" sldId="258"/>
        </pc:sldMkLst>
        <pc:spChg chg="add del mod">
          <ac:chgData name="c47110" userId="d473a286-a47d-460f-bf5a-97f9b2d23e7d" providerId="ADAL" clId="{15933955-13FC-5783-8E0F-91DA121F7A0C}" dt="2026-06-15T20:58:16.846" v="58"/>
          <ac:spMkLst>
            <pc:docMk/>
            <pc:sldMk cId="3964598640" sldId="258"/>
            <ac:spMk id="2" creationId="{276F80BB-FDBC-73D7-AD7C-2AEAD0128EF8}"/>
          </ac:spMkLst>
        </pc:spChg>
        <pc:picChg chg="add mod">
          <ac:chgData name="c47110" userId="d473a286-a47d-460f-bf5a-97f9b2d23e7d" providerId="ADAL" clId="{15933955-13FC-5783-8E0F-91DA121F7A0C}" dt="2026-06-15T20:59:21.814" v="66" actId="1076"/>
          <ac:picMkLst>
            <pc:docMk/>
            <pc:sldMk cId="3964598640" sldId="258"/>
            <ac:picMk id="3" creationId="{2CA199FE-48B5-8FBC-B46A-9C0676C6A909}"/>
          </ac:picMkLst>
        </pc:picChg>
        <pc:picChg chg="add mod">
          <ac:chgData name="c47110" userId="d473a286-a47d-460f-bf5a-97f9b2d23e7d" providerId="ADAL" clId="{15933955-13FC-5783-8E0F-91DA121F7A0C}" dt="2026-06-15T20:59:16.179" v="63" actId="1076"/>
          <ac:picMkLst>
            <pc:docMk/>
            <pc:sldMk cId="3964598640" sldId="258"/>
            <ac:picMk id="4" creationId="{CD7C9F85-BE6A-4C11-FA86-CFDED5503C4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10495904" cy="246077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10495904" cy="230663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18115"/>
            <a:ext cx="10312571" cy="278150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3753350"/>
            <a:ext cx="10312571" cy="1991572"/>
          </a:xfrm>
        </p:spPr>
        <p:txBody>
          <a:bodyPr/>
          <a:lstStyle>
            <a:lvl1pPr marL="0" indent="0">
              <a:buNone/>
              <a:defRPr lang="en-US" sz="2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9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312571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8" y="2345843"/>
            <a:ext cx="500958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5075" y="2345843"/>
            <a:ext cx="506857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38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0"/>
            <a:ext cx="10320062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2331481"/>
            <a:ext cx="4963444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078" y="2954564"/>
            <a:ext cx="496344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351" y="2331481"/>
            <a:ext cx="4900298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3351" y="2954564"/>
            <a:ext cx="4900298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587" y="6215870"/>
            <a:ext cx="3843779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501177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3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60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2" y="31448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99914" cy="299658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72" y="708102"/>
            <a:ext cx="5656716" cy="5430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6544"/>
            <a:ext cx="4499914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71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34823" cy="302051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672" y="713677"/>
            <a:ext cx="5304977" cy="5430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3143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0330"/>
            <a:ext cx="4434823" cy="2173992"/>
          </a:xfrm>
        </p:spPr>
        <p:txBody>
          <a:bodyPr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9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8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7770390" y="-28737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07774" y="715616"/>
            <a:ext cx="3295876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3588" y="715616"/>
            <a:ext cx="6770448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9" y="2340131"/>
            <a:ext cx="1032500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587" y="6215870"/>
            <a:ext cx="3843779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6/15/26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1078" y="236364"/>
            <a:ext cx="41148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3649" y="6215870"/>
            <a:ext cx="979151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9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34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8">
            <a:extLst>
              <a:ext uri="{FF2B5EF4-FFF2-40B4-BE49-F238E27FC236}">
                <a16:creationId xmlns:a16="http://schemas.microsoft.com/office/drawing/2014/main" id="{A173122F-D466-4F08-90FA-0038F7AC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FA838A-0E6E-4C88-AD16-9F85F559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776151C-B860-4795-BFFE-F03EA5ED1D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09A6CDA-1F80-461D-8F38-7CB129143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CDB1976-3A6B-4C16-97AC-67C792186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CA8B170-F785-4124-87F7-3572171AFC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79AF682-A8D7-4472-A839-942C27784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C796E0-2433-4EC2-BC73-AE164D10E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0062F3-843F-4526-900A-D2E2087935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DCB46FC-1F32-4277-859B-CA43B63EC6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A8221B7-2F05-4B1C-86FD-19584DC95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2AF832F-AB88-42C7-B2F7-4BF3659A5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9BC4C10-0437-44D7-9B16-5D65CBDE5B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3635B49-FBB3-46C2-9DF8-CF0075EE3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C6703F5-894D-4289-97F5-E57DD4092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005768-6A84-42F3-B812-F73EFC6A3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764DCF-F546-4CF1-AD5D-48FC34631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D4A8437-E10D-4D18-8C3F-DA4A6CF4F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A16393C-72E3-4119-8F85-2BE2F3335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CE950CD-0BA2-4E8E-8A28-238F5A128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44E765B-48B0-4E85-8F07-5A919C71D1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DB66722-3EF0-4F8A-9DC8-78E0707CB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AF9B387-70F9-4CAC-A228-6CE60EC3F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27FA5C8-229C-44FF-B402-6F923E45C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EBC897A-E45F-4C79-AF98-0822C279A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AB8DD1-BC74-473C-A3BD-D8FB548B5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7BBCDF-045D-48C1-A45C-BEEB892B36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43A2613-A9FC-4330-8BF0-AF8AA2A23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06C82F6-F384-4FF8-8C8D-E2E8C4F3E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A1AD9FE-6990-40AF-BA95-B0CB398A4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A32048C-7FE5-4B3D-9FC0-C544A1217D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81D93C9-C94C-4F4C-97DA-01D1AF5E9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1596736-466A-49D2-9B3C-FC567257CB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3115D-B4DE-9EE4-52AB-04E0358A2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2482" y="3645518"/>
            <a:ext cx="10809844" cy="1608021"/>
          </a:xfrm>
        </p:spPr>
        <p:txBody>
          <a:bodyPr anchor="t">
            <a:normAutofit/>
          </a:bodyPr>
          <a:lstStyle/>
          <a:p>
            <a:r>
              <a:rPr lang="ru-RU" dirty="0"/>
              <a:t>АГЕНТЫ ДОБРА</a:t>
            </a:r>
          </a:p>
        </p:txBody>
      </p:sp>
      <p:pic>
        <p:nvPicPr>
          <p:cNvPr id="45" name="Picture 3">
            <a:extLst>
              <a:ext uri="{FF2B5EF4-FFF2-40B4-BE49-F238E27FC236}">
                <a16:creationId xmlns:a16="http://schemas.microsoft.com/office/drawing/2014/main" id="{0ED6DD90-A523-0CCE-FC35-078E833C9C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974" b="30949"/>
          <a:stretch>
            <a:fillRect/>
          </a:stretch>
        </p:blipFill>
        <p:spPr>
          <a:xfrm>
            <a:off x="-6214" y="10"/>
            <a:ext cx="12214825" cy="3267587"/>
          </a:xfrm>
          <a:custGeom>
            <a:avLst/>
            <a:gdLst/>
            <a:ahLst/>
            <a:cxnLst/>
            <a:rect l="l" t="t" r="r" b="b"/>
            <a:pathLst>
              <a:path w="12214825" h="3383384">
                <a:moveTo>
                  <a:pt x="12213819" y="0"/>
                </a:moveTo>
                <a:cubicBezTo>
                  <a:pt x="12213819" y="29107"/>
                  <a:pt x="12214067" y="89770"/>
                  <a:pt x="12214502" y="174101"/>
                </a:cubicBezTo>
                <a:lnTo>
                  <a:pt x="12214825" y="234681"/>
                </a:lnTo>
                <a:lnTo>
                  <a:pt x="12214825" y="2718323"/>
                </a:lnTo>
                <a:lnTo>
                  <a:pt x="11377417" y="2725712"/>
                </a:lnTo>
                <a:cubicBezTo>
                  <a:pt x="7318291" y="2799276"/>
                  <a:pt x="6189525" y="3387660"/>
                  <a:pt x="3246747" y="3383361"/>
                </a:cubicBezTo>
                <a:cubicBezTo>
                  <a:pt x="2493396" y="3382260"/>
                  <a:pt x="1619330" y="3339570"/>
                  <a:pt x="544071" y="3235389"/>
                </a:cubicBezTo>
                <a:lnTo>
                  <a:pt x="19466" y="3181198"/>
                </a:lnTo>
                <a:cubicBezTo>
                  <a:pt x="22117" y="2650999"/>
                  <a:pt x="12840" y="2122787"/>
                  <a:pt x="3563" y="1594575"/>
                </a:cubicBezTo>
                <a:lnTo>
                  <a:pt x="0" y="1239098"/>
                </a:lnTo>
                <a:lnTo>
                  <a:pt x="0" y="7944"/>
                </a:lnTo>
                <a:close/>
              </a:path>
            </a:pathLst>
          </a:custGeom>
        </p:spPr>
      </p:pic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DB537E44-9142-4F0D-A29D-C1409784F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9641" y="3682052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0914D2-635A-02F4-A6FA-4BF4C91F1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008" y="3439303"/>
            <a:ext cx="3137250" cy="303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0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D28070D1-33A9-AC15-4AE3-399C3679C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285" y="1197706"/>
            <a:ext cx="7750628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"В лагере "Солнечный" жил мальчик. Все думали, что он обычный. Но каждое утро кто-то находил под подушкой маленький камушек с нарисованным сердечком. Однажды…"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C875F0C-F863-6529-5CB2-518BB8D4E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6242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DD7E11-AE9F-8EE4-A7E6-339B33CEA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171" y="3702082"/>
            <a:ext cx="3155918" cy="3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38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A199FE-48B5-8FBC-B46A-9C0676C6A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780" y="1391431"/>
            <a:ext cx="4852935" cy="35563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7C9F85-BE6A-4C11-FA86-CFDED5503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214" y="1496903"/>
            <a:ext cx="4225333" cy="386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598640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Custom 133">
      <a:dk1>
        <a:sysClr val="windowText" lastClr="000000"/>
      </a:dk1>
      <a:lt1>
        <a:sysClr val="window" lastClr="FFFFFF"/>
      </a:lt1>
      <a:dk2>
        <a:srgbClr val="2A2735"/>
      </a:dk2>
      <a:lt2>
        <a:srgbClr val="EEEEEE"/>
      </a:lt2>
      <a:accent1>
        <a:srgbClr val="1EBE9B"/>
      </a:accent1>
      <a:accent2>
        <a:srgbClr val="8F99BB"/>
      </a:accent2>
      <a:accent3>
        <a:srgbClr val="FD8686"/>
      </a:accent3>
      <a:accent4>
        <a:srgbClr val="A3A3C1"/>
      </a:accent4>
      <a:accent5>
        <a:srgbClr val="7162FE"/>
      </a:accent5>
      <a:accent6>
        <a:srgbClr val="E76445"/>
      </a:accent6>
      <a:hlink>
        <a:srgbClr val="EF08F7"/>
      </a:hlink>
      <a:folHlink>
        <a:srgbClr val="8477FE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34</Words>
  <Application>Microsoft Macintosh PowerPoint</Application>
  <PresentationFormat>Широкоэкранный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Grandview</vt:lpstr>
      <vt:lpstr>Times New Roman</vt:lpstr>
      <vt:lpstr>Wingdings</vt:lpstr>
      <vt:lpstr>CosineVTI</vt:lpstr>
      <vt:lpstr>АГЕНТЫ ДОБРА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c47110</dc:creator>
  <cp:lastModifiedBy>c47110</cp:lastModifiedBy>
  <cp:revision>1</cp:revision>
  <dcterms:created xsi:type="dcterms:W3CDTF">2026-06-15T20:41:43Z</dcterms:created>
  <dcterms:modified xsi:type="dcterms:W3CDTF">2026-06-15T20:59:29Z</dcterms:modified>
</cp:coreProperties>
</file>